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2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41" autoAdjust="0"/>
    <p:restoredTop sz="86293" autoAdjust="0"/>
  </p:normalViewPr>
  <p:slideViewPr>
    <p:cSldViewPr>
      <p:cViewPr varScale="1">
        <p:scale>
          <a:sx n="34" d="100"/>
          <a:sy n="34" d="100"/>
        </p:scale>
        <p:origin x="-12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B31D-7A82-401D-9D4B-C2F86D60007A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A0BA861-D5AF-4CBE-AF6B-9ACA3FF5DA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3000">
    <p:wheel spokes="8"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B31D-7A82-401D-9D4B-C2F86D60007A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A861-D5AF-4CBE-AF6B-9ACA3FF5DA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3000">
    <p:wheel spokes="8"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B31D-7A82-401D-9D4B-C2F86D60007A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A861-D5AF-4CBE-AF6B-9ACA3FF5DA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3000">
    <p:wheel spokes="8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B31D-7A82-401D-9D4B-C2F86D60007A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A0BA861-D5AF-4CBE-AF6B-9ACA3FF5DA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3000">
    <p:wheel spokes="8"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B31D-7A82-401D-9D4B-C2F86D60007A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A861-D5AF-4CBE-AF6B-9ACA3FF5DA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 advTm="3000">
    <p:wheel spokes="8"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B31D-7A82-401D-9D4B-C2F86D60007A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A861-D5AF-4CBE-AF6B-9ACA3FF5DA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3000">
    <p:wheel spokes="8"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B31D-7A82-401D-9D4B-C2F86D60007A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A0BA861-D5AF-4CBE-AF6B-9ACA3FF5DA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 advTm="3000">
    <p:wheel spokes="8"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B31D-7A82-401D-9D4B-C2F86D60007A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A861-D5AF-4CBE-AF6B-9ACA3FF5DA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3000">
    <p:wheel spokes="8"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B31D-7A82-401D-9D4B-C2F86D60007A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A861-D5AF-4CBE-AF6B-9ACA3FF5DA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3000">
    <p:wheel spokes="8"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B31D-7A82-401D-9D4B-C2F86D60007A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A861-D5AF-4CBE-AF6B-9ACA3FF5DA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3000">
    <p:wheel spokes="8"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B31D-7A82-401D-9D4B-C2F86D60007A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A861-D5AF-4CBE-AF6B-9ACA3FF5DA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 advTm="3000">
    <p:wheel spokes="8"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A2B31D-7A82-401D-9D4B-C2F86D60007A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A0BA861-D5AF-4CBE-AF6B-9ACA3FF5DA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 advTm="3000">
    <p:wheel spokes="8"/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417530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900" b="1" dirty="0" smtClean="0">
                <a:latin typeface="Arial" pitchFamily="34" charset="0"/>
                <a:cs typeface="Arial" pitchFamily="34" charset="0"/>
              </a:rPr>
            </a:br>
            <a:r>
              <a:rPr lang="ru-RU" sz="4900" b="1" smtClean="0">
                <a:latin typeface="Arial" pitchFamily="34" charset="0"/>
                <a:cs typeface="Arial" pitchFamily="34" charset="0"/>
              </a:rPr>
              <a:t>Наш </a:t>
            </a:r>
            <a:r>
              <a:rPr lang="ru-RU" sz="4900" b="1" smtClean="0">
                <a:latin typeface="Arial" pitchFamily="34" charset="0"/>
                <a:cs typeface="Arial" pitchFamily="34" charset="0"/>
              </a:rPr>
              <a:t>класс</a:t>
            </a:r>
            <a:r>
              <a:rPr lang="ru-RU" sz="49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900" b="1" dirty="0" smtClean="0">
                <a:latin typeface="Arial" pitchFamily="34" charset="0"/>
                <a:cs typeface="Arial" pitchFamily="34" charset="0"/>
              </a:rPr>
            </a:br>
            <a:r>
              <a:rPr lang="ru-RU" sz="49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900" b="1" dirty="0" smtClean="0">
                <a:latin typeface="Arial" pitchFamily="34" charset="0"/>
                <a:cs typeface="Arial" pitchFamily="34" charset="0"/>
              </a:rPr>
            </a:br>
            <a:r>
              <a:rPr lang="ru-RU" sz="2200" dirty="0" smtClean="0"/>
              <a:t>5 класс</a:t>
            </a:r>
            <a:br>
              <a:rPr lang="ru-RU" sz="2200" dirty="0" smtClean="0"/>
            </a:br>
            <a:r>
              <a:rPr lang="ru-RU" sz="2200" dirty="0" smtClean="0"/>
              <a:t>2011-2012 учебный год</a:t>
            </a:r>
            <a:br>
              <a:rPr lang="ru-RU" sz="2200" dirty="0" smtClean="0"/>
            </a:br>
            <a:endParaRPr lang="ru-RU" sz="2200" dirty="0"/>
          </a:p>
        </p:txBody>
      </p:sp>
      <p:sp>
        <p:nvSpPr>
          <p:cNvPr id="11" name="Текст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5"/>
            <a:endParaRPr lang="ru-RU" dirty="0" smtClean="0"/>
          </a:p>
          <a:p>
            <a:pPr lvl="2" algn="ctr">
              <a:buNone/>
            </a:pP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ctr">
              <a:buNone/>
            </a:pPr>
            <a:r>
              <a:rPr lang="ru-RU" sz="2400" b="1" dirty="0" smtClean="0"/>
              <a:t>Иванова Т.М.</a:t>
            </a:r>
            <a:endParaRPr lang="ru-RU" sz="2400" b="1" dirty="0"/>
          </a:p>
        </p:txBody>
      </p:sp>
      <p:pic>
        <p:nvPicPr>
          <p:cNvPr id="1028" name="Picture 4" descr="G:\курсы\DSC04136.JPG"/>
          <p:cNvPicPr>
            <a:picLocks noGrp="1" noChangeAspect="1" noChangeArrowheads="1"/>
          </p:cNvPicPr>
          <p:nvPr>
            <p:ph type="pic" idx="4294967295"/>
          </p:nvPr>
        </p:nvPicPr>
        <p:blipFill>
          <a:blip r:embed="rId3" cstate="print"/>
          <a:srcRect l="5682" r="5682"/>
          <a:stretch>
            <a:fillRect/>
          </a:stretch>
        </p:blipFill>
        <p:spPr>
          <a:xfrm>
            <a:off x="2928926" y="2714620"/>
            <a:ext cx="3143250" cy="2357437"/>
          </a:xfrm>
        </p:spPr>
      </p:pic>
    </p:spTree>
  </p:cSld>
  <p:clrMapOvr>
    <a:masterClrMapping/>
  </p:clrMapOvr>
  <p:transition spd="med" advTm="3000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Наши достижения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место по мини- футболу</a:t>
            </a:r>
          </a:p>
          <a:p>
            <a:r>
              <a:rPr lang="ru-RU" dirty="0" smtClean="0"/>
              <a:t>2 место в конкурсе рисунков « Золотая осень»</a:t>
            </a:r>
          </a:p>
          <a:p>
            <a:r>
              <a:rPr lang="ru-RU" dirty="0" smtClean="0"/>
              <a:t>1 место по ПДД</a:t>
            </a:r>
            <a:endParaRPr lang="ru-RU" dirty="0"/>
          </a:p>
        </p:txBody>
      </p:sp>
      <p:pic>
        <p:nvPicPr>
          <p:cNvPr id="2051" name="Picture 3" descr="C:\Program Files\Microsoft Office\MEDIA\CAGCAT10\j025130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076729">
            <a:off x="5286380" y="3571876"/>
            <a:ext cx="2000264" cy="1687179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3000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Праздники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Новый год</a:t>
            </a:r>
          </a:p>
          <a:p>
            <a:r>
              <a:rPr lang="ru-RU" dirty="0" smtClean="0"/>
              <a:t>Масленица</a:t>
            </a:r>
          </a:p>
          <a:p>
            <a:r>
              <a:rPr lang="ru-RU" dirty="0" smtClean="0"/>
              <a:t>День Победы</a:t>
            </a:r>
            <a:endParaRPr lang="ru-RU" dirty="0"/>
          </a:p>
        </p:txBody>
      </p:sp>
      <p:pic>
        <p:nvPicPr>
          <p:cNvPr id="5" name="Рисунок 4" descr="DSC0551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868" y="2786058"/>
            <a:ext cx="5143504" cy="3419261"/>
          </a:xfrm>
          <a:prstGeom prst="rect">
            <a:avLst/>
          </a:prstGeom>
        </p:spPr>
      </p:pic>
    </p:spTree>
  </p:cSld>
  <p:clrMapOvr>
    <a:masterClrMapping/>
  </p:clrMapOvr>
  <p:transition spd="med" advTm="3000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1214422"/>
            <a:ext cx="8634442" cy="8097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Таланты класса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организованна персональная выставка </a:t>
            </a:r>
            <a:br>
              <a:rPr lang="ru-RU" dirty="0" smtClean="0"/>
            </a:br>
            <a:r>
              <a:rPr lang="ru-RU" dirty="0" smtClean="0"/>
              <a:t>                     Орловой </a:t>
            </a:r>
            <a:r>
              <a:rPr lang="ru-RU" dirty="0" err="1" smtClean="0"/>
              <a:t>евгении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6" name="Содержимое 5" descr="DSC0608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429256" y="2928934"/>
            <a:ext cx="3363430" cy="3436943"/>
          </a:xfrm>
        </p:spPr>
      </p:pic>
    </p:spTree>
  </p:cSld>
  <p:clrMapOvr>
    <a:masterClrMapping/>
  </p:clrMapOvr>
  <p:transition spd="med" advTm="3000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Наш класс: содержание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Наши достижения</a:t>
            </a:r>
          </a:p>
          <a:p>
            <a:r>
              <a:rPr lang="ru-RU" dirty="0" smtClean="0"/>
              <a:t>Праздники</a:t>
            </a:r>
          </a:p>
          <a:p>
            <a:r>
              <a:rPr lang="ru-RU" dirty="0" smtClean="0"/>
              <a:t>Таланты класса</a:t>
            </a:r>
          </a:p>
        </p:txBody>
      </p:sp>
    </p:spTree>
  </p:cSld>
  <p:clrMapOvr>
    <a:masterClrMapping/>
  </p:clrMapOvr>
  <p:transition spd="med" advTm="3000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Поздравляем с окончанием учебного года!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571480"/>
            <a:ext cx="8458200" cy="278608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Грызли вы гранит науки,</a:t>
            </a:r>
            <a:br>
              <a:rPr lang="ru-RU" sz="2800" dirty="0" smtClean="0"/>
            </a:br>
            <a:r>
              <a:rPr lang="ru-RU" sz="2800" dirty="0" smtClean="0"/>
              <a:t>Не печалились от скуки,</a:t>
            </a:r>
            <a:br>
              <a:rPr lang="ru-RU" sz="2800" dirty="0" smtClean="0"/>
            </a:br>
            <a:r>
              <a:rPr lang="ru-RU" sz="2800" dirty="0" smtClean="0"/>
              <a:t>Жили и учились дружно,</a:t>
            </a:r>
            <a:br>
              <a:rPr lang="ru-RU" sz="2800" dirty="0" smtClean="0"/>
            </a:br>
            <a:r>
              <a:rPr lang="ru-RU" sz="2800" dirty="0" smtClean="0"/>
              <a:t>Это то, что в жизни нужно!</a:t>
            </a:r>
            <a:endParaRPr lang="ru-RU" sz="2800" dirty="0"/>
          </a:p>
        </p:txBody>
      </p:sp>
      <p:pic>
        <p:nvPicPr>
          <p:cNvPr id="4099" name="Picture 3" descr="E:\!@!!!!!\картинки\картинки\AF4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285728"/>
            <a:ext cx="3491690" cy="2357454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3000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76</TotalTime>
  <Words>49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 Наш класс  5 класс 2011-2012 учебный год </vt:lpstr>
      <vt:lpstr>Наши достижения</vt:lpstr>
      <vt:lpstr>Праздники</vt:lpstr>
      <vt:lpstr> Таланты класса  организованна персональная выставка                       Орловой евгении </vt:lpstr>
      <vt:lpstr>Наш класс: содержание </vt:lpstr>
      <vt:lpstr>Поздравляем с окончанием учебного года!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 класс</dc:title>
  <dc:creator>Я</dc:creator>
  <cp:lastModifiedBy>Acer</cp:lastModifiedBy>
  <cp:revision>9</cp:revision>
  <dcterms:created xsi:type="dcterms:W3CDTF">2011-11-03T09:32:11Z</dcterms:created>
  <dcterms:modified xsi:type="dcterms:W3CDTF">2011-11-18T03:01:28Z</dcterms:modified>
</cp:coreProperties>
</file>